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-192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DEBA2E-950D-3F4E-9B7D-DFF7271A6C41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91478A-5EF5-5447-BDFC-0B674FC5C211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7273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48ABB-79E5-6947-BBA6-AA503BB4D6F2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59693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99506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6431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16984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1670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9783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2314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62115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26253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84456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8819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4333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3D94D8-B518-8E4D-9428-5C487BAC9E7C}" type="datetimeFigureOut">
              <a:rPr lang="it-IT" smtClean="0"/>
              <a:t>31/03/17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186AE1-3B05-9445-8678-55BCFB76FA17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9135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6" name="Connettore 1 5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8" name="CasellaDiTesto 7"/>
          <p:cNvSpPr txBox="1"/>
          <p:nvPr/>
        </p:nvSpPr>
        <p:spPr>
          <a:xfrm>
            <a:off x="1861983" y="1622778"/>
            <a:ext cx="52211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800" b="1" dirty="0" smtClean="0">
                <a:solidFill>
                  <a:srgbClr val="660066"/>
                </a:solidFill>
                <a:latin typeface="Arial"/>
                <a:cs typeface="Arial"/>
              </a:rPr>
              <a:t>PROGESS LOG</a:t>
            </a:r>
          </a:p>
        </p:txBody>
      </p:sp>
      <p:sp>
        <p:nvSpPr>
          <p:cNvPr id="11" name="Rettangolo 10"/>
          <p:cNvSpPr/>
          <p:nvPr/>
        </p:nvSpPr>
        <p:spPr>
          <a:xfrm>
            <a:off x="550334" y="3429001"/>
            <a:ext cx="3217333" cy="2349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dirty="0" err="1" smtClean="0">
                <a:latin typeface="Arial"/>
                <a:cs typeface="Arial"/>
              </a:rPr>
              <a:t>Edited</a:t>
            </a:r>
            <a:r>
              <a:rPr lang="nl-NL" dirty="0" smtClean="0">
                <a:latin typeface="Arial"/>
                <a:cs typeface="Arial"/>
              </a:rPr>
              <a:t> </a:t>
            </a:r>
            <a:r>
              <a:rPr lang="nl-NL" dirty="0" err="1" smtClean="0">
                <a:latin typeface="Arial"/>
                <a:cs typeface="Arial"/>
              </a:rPr>
              <a:t>by</a:t>
            </a:r>
            <a:endParaRPr lang="nl-NL" dirty="0" smtClean="0">
              <a:latin typeface="Arial"/>
              <a:cs typeface="Arial"/>
            </a:endParaRPr>
          </a:p>
          <a:p>
            <a:pPr marL="285750" indent="-285750">
              <a:lnSpc>
                <a:spcPct val="200000"/>
              </a:lnSpc>
              <a:buFont typeface="Arial"/>
              <a:buChar char="•"/>
            </a:pPr>
            <a:r>
              <a:rPr lang="nl-NL" dirty="0" smtClean="0">
                <a:latin typeface="Arial"/>
                <a:cs typeface="Arial"/>
              </a:rPr>
              <a:t>Loek </a:t>
            </a:r>
            <a:r>
              <a:rPr lang="nl-NL" dirty="0" err="1" smtClean="0">
                <a:latin typeface="Arial"/>
                <a:cs typeface="Arial"/>
              </a:rPr>
              <a:t>Ehren</a:t>
            </a:r>
            <a:endParaRPr lang="nl-NL" dirty="0" smtClean="0">
              <a:latin typeface="Arial"/>
              <a:cs typeface="Arial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nl-NL" dirty="0" smtClean="0">
                <a:latin typeface="Arial"/>
                <a:cs typeface="Arial"/>
              </a:rPr>
              <a:t>Mike </a:t>
            </a:r>
            <a:r>
              <a:rPr lang="nl-NL" dirty="0" err="1" smtClean="0">
                <a:latin typeface="Arial"/>
                <a:cs typeface="Arial"/>
              </a:rPr>
              <a:t>Schatorjé</a:t>
            </a:r>
            <a:endParaRPr lang="nl-NL" dirty="0" smtClean="0">
              <a:latin typeface="Arial"/>
              <a:cs typeface="Arial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nl-NL" dirty="0" smtClean="0">
                <a:latin typeface="Arial"/>
                <a:cs typeface="Arial"/>
              </a:rPr>
              <a:t>Simone </a:t>
            </a:r>
            <a:r>
              <a:rPr lang="nl-NL" dirty="0" err="1" smtClean="0">
                <a:latin typeface="Arial"/>
                <a:cs typeface="Arial"/>
              </a:rPr>
              <a:t>Francesconi</a:t>
            </a:r>
            <a:endParaRPr lang="nl-NL" dirty="0" smtClean="0">
              <a:latin typeface="Arial"/>
              <a:cs typeface="Arial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nl-NL" dirty="0" err="1" smtClean="0">
                <a:latin typeface="Arial"/>
                <a:cs typeface="Arial"/>
              </a:rPr>
              <a:t>Herm</a:t>
            </a:r>
            <a:r>
              <a:rPr lang="nl-NL" dirty="0" smtClean="0">
                <a:latin typeface="Arial"/>
                <a:cs typeface="Arial"/>
              </a:rPr>
              <a:t> </a:t>
            </a:r>
            <a:r>
              <a:rPr lang="nl-NL" dirty="0" err="1" smtClean="0">
                <a:latin typeface="Arial"/>
                <a:cs typeface="Arial"/>
              </a:rPr>
              <a:t>Lecluse</a:t>
            </a:r>
            <a:endParaRPr lang="nl-NL" dirty="0" smtClean="0">
              <a:latin typeface="Arial"/>
              <a:cs typeface="Arial"/>
            </a:endParaRPr>
          </a:p>
          <a:p>
            <a:pPr marL="285750" indent="-285750">
              <a:lnSpc>
                <a:spcPct val="130000"/>
              </a:lnSpc>
              <a:buFont typeface="Arial"/>
              <a:buChar char="•"/>
            </a:pPr>
            <a:r>
              <a:rPr lang="nl-NL" dirty="0" smtClean="0">
                <a:latin typeface="Arial"/>
                <a:cs typeface="Arial"/>
              </a:rPr>
              <a:t>Rick van </a:t>
            </a:r>
            <a:r>
              <a:rPr lang="nl-NL" dirty="0" err="1" smtClean="0">
                <a:latin typeface="Arial"/>
                <a:cs typeface="Arial"/>
              </a:rPr>
              <a:t>Osch</a:t>
            </a:r>
            <a:endParaRPr lang="nl-NL" dirty="0">
              <a:latin typeface="Arial"/>
              <a:cs typeface="Arial"/>
            </a:endParaRPr>
          </a:p>
        </p:txBody>
      </p:sp>
      <p:pic>
        <p:nvPicPr>
          <p:cNvPr id="13" name="Immagine 12" descr="iot_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726" y="3231446"/>
            <a:ext cx="3874619" cy="2965084"/>
          </a:xfrm>
          <a:prstGeom prst="rect">
            <a:avLst/>
          </a:prstGeom>
        </p:spPr>
      </p:pic>
      <p:sp>
        <p:nvSpPr>
          <p:cNvPr id="17" name="Segnaposto data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660D65-2476-0743-9616-E745E83F40EA}" type="datetime1">
              <a:rPr lang="en-US" b="1" smtClean="0">
                <a:solidFill>
                  <a:srgbClr val="660066"/>
                </a:solidFill>
              </a:rPr>
              <a:t>31/03/17</a:t>
            </a:fld>
            <a:endParaRPr lang="it-IT" b="1" dirty="0">
              <a:solidFill>
                <a:srgbClr val="660066"/>
              </a:solidFill>
            </a:endParaRPr>
          </a:p>
        </p:txBody>
      </p:sp>
      <p:sp>
        <p:nvSpPr>
          <p:cNvPr id="18" name="Segnaposto numero diapositiva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b="1" smtClean="0">
                <a:solidFill>
                  <a:srgbClr val="660066"/>
                </a:solidFill>
              </a:rPr>
              <a:t>1</a:t>
            </a:fld>
            <a:endParaRPr lang="it-IT" b="1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888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 descr="five-skills-needed-to-achieve-your-career-goal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01"/>
          <a:stretch/>
        </p:blipFill>
        <p:spPr>
          <a:xfrm>
            <a:off x="5700889" y="1976979"/>
            <a:ext cx="3052939" cy="3399844"/>
          </a:xfrm>
          <a:prstGeom prst="rect">
            <a:avLst/>
          </a:prstGeom>
        </p:spPr>
      </p:pic>
      <p:pic>
        <p:nvPicPr>
          <p:cNvPr id="4" name="Immagine 3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5" name="Connettore 1 4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Segnaposto data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A970-901F-FF41-95BB-674823E5C08C}" type="datetime1">
              <a:rPr lang="en-US" smtClean="0"/>
              <a:t>31/03/17</a:t>
            </a:fld>
            <a:endParaRPr lang="it-IT" dirty="0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2</a:t>
            </a:fld>
            <a:endParaRPr lang="it-IT"/>
          </a:p>
        </p:txBody>
      </p:sp>
      <p:pic>
        <p:nvPicPr>
          <p:cNvPr id="11" name="Segnaposto contenuto 8" descr="iot_logo.png"/>
          <p:cNvPicPr>
            <a:picLocks noChangeAspect="1"/>
          </p:cNvPicPr>
          <p:nvPr/>
        </p:nvPicPr>
        <p:blipFill rotWithShape="1">
          <a:blip r:embed="rId4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3" name="Titolo 1"/>
          <p:cNvSpPr txBox="1">
            <a:spLocks/>
          </p:cNvSpPr>
          <p:nvPr/>
        </p:nvSpPr>
        <p:spPr>
          <a:xfrm>
            <a:off x="457199" y="274638"/>
            <a:ext cx="5469467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200" b="1" dirty="0" err="1" smtClean="0">
                <a:solidFill>
                  <a:srgbClr val="660066"/>
                </a:solidFill>
              </a:rPr>
              <a:t>What</a:t>
            </a:r>
            <a:r>
              <a:rPr lang="nl-NL" sz="3200" b="1" dirty="0" smtClean="0">
                <a:solidFill>
                  <a:srgbClr val="660066"/>
                </a:solidFill>
              </a:rPr>
              <a:t> </a:t>
            </a:r>
            <a:r>
              <a:rPr lang="nl-NL" sz="3200" b="1" dirty="0" err="1" smtClean="0">
                <a:solidFill>
                  <a:srgbClr val="660066"/>
                </a:solidFill>
              </a:rPr>
              <a:t>did</a:t>
            </a:r>
            <a:r>
              <a:rPr lang="nl-NL" sz="3200" b="1" dirty="0" smtClean="0">
                <a:solidFill>
                  <a:srgbClr val="660066"/>
                </a:solidFill>
              </a:rPr>
              <a:t> we want </a:t>
            </a:r>
            <a:r>
              <a:rPr lang="nl-NL" sz="3200" b="1" dirty="0" err="1" smtClean="0">
                <a:solidFill>
                  <a:srgbClr val="660066"/>
                </a:solidFill>
              </a:rPr>
              <a:t>to</a:t>
            </a:r>
            <a:r>
              <a:rPr lang="nl-NL" sz="3200" b="1" dirty="0" smtClean="0">
                <a:solidFill>
                  <a:srgbClr val="660066"/>
                </a:solidFill>
              </a:rPr>
              <a:t> </a:t>
            </a:r>
            <a:r>
              <a:rPr lang="nl-NL" sz="3200" b="1" dirty="0" err="1" smtClean="0">
                <a:solidFill>
                  <a:srgbClr val="660066"/>
                </a:solidFill>
              </a:rPr>
              <a:t>achieve</a:t>
            </a:r>
            <a:r>
              <a:rPr lang="nl-NL" sz="3200" b="1" dirty="0" smtClean="0">
                <a:solidFill>
                  <a:srgbClr val="660066"/>
                </a:solidFill>
              </a:rPr>
              <a:t>?</a:t>
            </a:r>
            <a:endParaRPr lang="it-IT" sz="3200" b="1" dirty="0">
              <a:solidFill>
                <a:srgbClr val="660066"/>
              </a:solidFill>
            </a:endParaRPr>
          </a:p>
        </p:txBody>
      </p:sp>
      <p:sp>
        <p:nvSpPr>
          <p:cNvPr id="15" name="Rettangolo 14"/>
          <p:cNvSpPr/>
          <p:nvPr/>
        </p:nvSpPr>
        <p:spPr>
          <a:xfrm>
            <a:off x="338666" y="1837393"/>
            <a:ext cx="571500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Finish test </a:t>
            </a:r>
            <a:r>
              <a:rPr lang="en-US" sz="3200" dirty="0" smtClean="0"/>
              <a:t>application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Get the information about the interview</a:t>
            </a: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Set up the “Raspberry pi”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Prepare the test </a:t>
            </a:r>
            <a:r>
              <a:rPr lang="en-US" sz="3200" dirty="0" smtClean="0"/>
              <a:t>plan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705055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 descr="Fontys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5" name="Connettore 1 4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Segnaposto data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F2850-09C1-F74D-AF74-E66AECAB6E77}" type="datetime1">
              <a:rPr lang="en-US" smtClean="0"/>
              <a:t>31/03/17</a:t>
            </a:fld>
            <a:endParaRPr lang="it-IT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3</a:t>
            </a:fld>
            <a:endParaRPr lang="it-IT"/>
          </a:p>
        </p:txBody>
      </p:sp>
      <p:pic>
        <p:nvPicPr>
          <p:cNvPr id="11" name="Segnaposto contenuto 8" descr="iot_logo.png"/>
          <p:cNvPicPr>
            <a:picLocks noChangeAspect="1"/>
          </p:cNvPicPr>
          <p:nvPr/>
        </p:nvPicPr>
        <p:blipFill rotWithShape="1"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2" name="Titolo 1"/>
          <p:cNvSpPr txBox="1">
            <a:spLocks/>
          </p:cNvSpPr>
          <p:nvPr/>
        </p:nvSpPr>
        <p:spPr>
          <a:xfrm>
            <a:off x="457200" y="274638"/>
            <a:ext cx="4721578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b="1" dirty="0" smtClean="0">
                <a:solidFill>
                  <a:srgbClr val="660066"/>
                </a:solidFill>
              </a:rPr>
              <a:t>How </a:t>
            </a:r>
            <a:r>
              <a:rPr lang="nl-NL" b="1" dirty="0" err="1" smtClean="0">
                <a:solidFill>
                  <a:srgbClr val="660066"/>
                </a:solidFill>
              </a:rPr>
              <a:t>did</a:t>
            </a:r>
            <a:r>
              <a:rPr lang="nl-NL" b="1" dirty="0" smtClean="0">
                <a:solidFill>
                  <a:srgbClr val="660066"/>
                </a:solidFill>
              </a:rPr>
              <a:t> we do </a:t>
            </a:r>
            <a:r>
              <a:rPr lang="nl-NL" b="1" dirty="0" err="1" smtClean="0">
                <a:solidFill>
                  <a:srgbClr val="660066"/>
                </a:solidFill>
              </a:rPr>
              <a:t>it</a:t>
            </a:r>
            <a:r>
              <a:rPr lang="nl-NL" b="1" dirty="0" smtClean="0">
                <a:solidFill>
                  <a:srgbClr val="660066"/>
                </a:solidFill>
              </a:rPr>
              <a:t>?</a:t>
            </a:r>
            <a:endParaRPr lang="it-IT" b="1" dirty="0">
              <a:solidFill>
                <a:srgbClr val="660066"/>
              </a:solidFill>
            </a:endParaRPr>
          </a:p>
        </p:txBody>
      </p:sp>
      <p:sp>
        <p:nvSpPr>
          <p:cNvPr id="14" name="Rettangolo 13"/>
          <p:cNvSpPr/>
          <p:nvPr/>
        </p:nvSpPr>
        <p:spPr>
          <a:xfrm>
            <a:off x="0" y="1832035"/>
            <a:ext cx="436033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Continuing in development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Testing the sensors</a:t>
            </a: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Testing “Raspberry pi”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Work on the audio interview </a:t>
            </a:r>
          </a:p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lvl="1"/>
            <a:endParaRPr lang="en-US" sz="3200" dirty="0" smtClean="0"/>
          </a:p>
        </p:txBody>
      </p:sp>
      <p:pic>
        <p:nvPicPr>
          <p:cNvPr id="2" name="Immagine 1" descr="IMG_3337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34949" y="2735770"/>
            <a:ext cx="3010371" cy="2257779"/>
          </a:xfrm>
          <a:prstGeom prst="rect">
            <a:avLst/>
          </a:prstGeom>
        </p:spPr>
      </p:pic>
      <p:pic>
        <p:nvPicPr>
          <p:cNvPr id="3" name="Immagine 2" descr="IMG_334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64531" y="2738713"/>
            <a:ext cx="3035456" cy="227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313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magine 14" descr="23037534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" y="2441223"/>
            <a:ext cx="4009499" cy="2906887"/>
          </a:xfrm>
          <a:prstGeom prst="rect">
            <a:avLst/>
          </a:prstGeom>
        </p:spPr>
      </p:pic>
      <p:pic>
        <p:nvPicPr>
          <p:cNvPr id="4" name="Immagine 3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5" name="Connettore 1 4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Segnaposto data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53229-7213-8B4A-8845-FC7D050562D2}" type="datetime1">
              <a:rPr lang="en-US" smtClean="0"/>
              <a:t>31/03/17</a:t>
            </a:fld>
            <a:endParaRPr lang="it-IT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4</a:t>
            </a:fld>
            <a:endParaRPr lang="it-IT"/>
          </a:p>
        </p:txBody>
      </p:sp>
      <p:pic>
        <p:nvPicPr>
          <p:cNvPr id="11" name="Segnaposto contenuto 8" descr="iot_logo.png"/>
          <p:cNvPicPr>
            <a:picLocks noChangeAspect="1"/>
          </p:cNvPicPr>
          <p:nvPr/>
        </p:nvPicPr>
        <p:blipFill rotWithShape="1">
          <a:blip r:embed="rId4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457199" y="274638"/>
            <a:ext cx="5271912" cy="794476"/>
          </a:xfrm>
        </p:spPr>
        <p:txBody>
          <a:bodyPr>
            <a:normAutofit fontScale="90000"/>
          </a:bodyPr>
          <a:lstStyle/>
          <a:p>
            <a:r>
              <a:rPr lang="it-IT" b="1" dirty="0" err="1" smtClean="0">
                <a:solidFill>
                  <a:srgbClr val="660066"/>
                </a:solidFill>
              </a:rPr>
              <a:t>What</a:t>
            </a:r>
            <a:r>
              <a:rPr lang="it-IT" b="1" dirty="0" smtClean="0">
                <a:solidFill>
                  <a:srgbClr val="660066"/>
                </a:solidFill>
              </a:rPr>
              <a:t> </a:t>
            </a:r>
            <a:r>
              <a:rPr lang="it-IT" b="1" dirty="0" err="1" smtClean="0">
                <a:solidFill>
                  <a:srgbClr val="660066"/>
                </a:solidFill>
              </a:rPr>
              <a:t>were</a:t>
            </a:r>
            <a:r>
              <a:rPr lang="it-IT" b="1" dirty="0" smtClean="0">
                <a:solidFill>
                  <a:srgbClr val="660066"/>
                </a:solidFill>
              </a:rPr>
              <a:t> the </a:t>
            </a:r>
            <a:r>
              <a:rPr lang="it-IT" b="1" dirty="0" err="1" smtClean="0">
                <a:solidFill>
                  <a:srgbClr val="660066"/>
                </a:solidFill>
              </a:rPr>
              <a:t>results</a:t>
            </a:r>
            <a:r>
              <a:rPr lang="it-IT" b="1" dirty="0" smtClean="0">
                <a:solidFill>
                  <a:srgbClr val="660066"/>
                </a:solidFill>
              </a:rPr>
              <a:t>?</a:t>
            </a:r>
            <a:endParaRPr lang="it-IT" b="1" dirty="0">
              <a:solidFill>
                <a:srgbClr val="660066"/>
              </a:solidFill>
            </a:endParaRPr>
          </a:p>
        </p:txBody>
      </p:sp>
      <p:sp>
        <p:nvSpPr>
          <p:cNvPr id="13" name="Rettangolo 12"/>
          <p:cNvSpPr/>
          <p:nvPr/>
        </p:nvSpPr>
        <p:spPr>
          <a:xfrm>
            <a:off x="4043365" y="2287012"/>
            <a:ext cx="5191478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 sz="3200" dirty="0" smtClean="0"/>
              <a:t>Test plan ready to use</a:t>
            </a:r>
          </a:p>
          <a:p>
            <a:pPr marL="285750" indent="-285750">
              <a:buFont typeface="Arial"/>
              <a:buChar char="•"/>
            </a:pPr>
            <a:r>
              <a:rPr lang="en-GB" sz="3200" dirty="0" smtClean="0"/>
              <a:t>All of the sensors work properly</a:t>
            </a:r>
          </a:p>
          <a:p>
            <a:pPr marL="285750" indent="-285750">
              <a:buFont typeface="Arial"/>
              <a:buChar char="•"/>
            </a:pPr>
            <a:r>
              <a:rPr lang="en-GB" sz="3200" dirty="0" smtClean="0"/>
              <a:t>Talking with experts helped us to have a clear picture of our project-work</a:t>
            </a: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572223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magine 13" descr="rubik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73" t="3703" r="22522" b="7538"/>
          <a:stretch/>
        </p:blipFill>
        <p:spPr>
          <a:xfrm>
            <a:off x="5404556" y="2243728"/>
            <a:ext cx="3033890" cy="2874432"/>
          </a:xfrm>
          <a:prstGeom prst="rect">
            <a:avLst/>
          </a:prstGeom>
        </p:spPr>
      </p:pic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02/04/17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5</a:t>
            </a:fld>
            <a:endParaRPr lang="it-IT"/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457199" y="274638"/>
            <a:ext cx="5398911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b="1" dirty="0" err="1" smtClean="0">
                <a:solidFill>
                  <a:srgbClr val="660066"/>
                </a:solidFill>
              </a:rPr>
              <a:t>What</a:t>
            </a:r>
            <a:r>
              <a:rPr lang="it-IT" b="1" dirty="0" smtClean="0">
                <a:solidFill>
                  <a:srgbClr val="660066"/>
                </a:solidFill>
              </a:rPr>
              <a:t> </a:t>
            </a:r>
            <a:r>
              <a:rPr lang="it-IT" b="1" dirty="0" err="1" smtClean="0">
                <a:solidFill>
                  <a:srgbClr val="660066"/>
                </a:solidFill>
              </a:rPr>
              <a:t>were</a:t>
            </a:r>
            <a:r>
              <a:rPr lang="it-IT" b="1" dirty="0" smtClean="0">
                <a:solidFill>
                  <a:srgbClr val="660066"/>
                </a:solidFill>
              </a:rPr>
              <a:t> the </a:t>
            </a:r>
            <a:r>
              <a:rPr lang="it-IT" b="1" dirty="0" err="1" smtClean="0">
                <a:solidFill>
                  <a:srgbClr val="660066"/>
                </a:solidFill>
              </a:rPr>
              <a:t>problems</a:t>
            </a:r>
            <a:r>
              <a:rPr lang="it-IT" b="1" dirty="0" smtClean="0">
                <a:solidFill>
                  <a:srgbClr val="660066"/>
                </a:solidFill>
              </a:rPr>
              <a:t>?</a:t>
            </a:r>
            <a:endParaRPr lang="it-IT" b="1" dirty="0">
              <a:solidFill>
                <a:srgbClr val="660066"/>
              </a:solidFill>
            </a:endParaRPr>
          </a:p>
        </p:txBody>
      </p:sp>
      <p:pic>
        <p:nvPicPr>
          <p:cNvPr id="8" name="Immagine 7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9" name="Connettore 1 8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" name="Segnaposto contenuto 8" descr="iot_logo.png"/>
          <p:cNvPicPr>
            <a:picLocks noChangeAspect="1"/>
          </p:cNvPicPr>
          <p:nvPr/>
        </p:nvPicPr>
        <p:blipFill rotWithShape="1">
          <a:blip r:embed="rId4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>
          <a:xfrm>
            <a:off x="197555" y="2197160"/>
            <a:ext cx="6067778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Some problems with the “Raspberry pi” </a:t>
            </a:r>
            <a:r>
              <a:rPr lang="en-US" sz="3200" dirty="0" err="1" smtClean="0"/>
              <a:t>wi-fi</a:t>
            </a:r>
            <a:r>
              <a:rPr lang="en-US" sz="3200" dirty="0" smtClean="0"/>
              <a:t> connection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err="1" smtClean="0"/>
              <a:t>TheThings</a:t>
            </a:r>
            <a:r>
              <a:rPr lang="en-US" sz="3200" dirty="0" smtClean="0"/>
              <a:t> </a:t>
            </a:r>
            <a:r>
              <a:rPr lang="en-US" sz="3200" dirty="0" smtClean="0"/>
              <a:t>“Uno” is not deliverable before the end of </a:t>
            </a:r>
            <a:r>
              <a:rPr lang="en-US" sz="3200" dirty="0" smtClean="0"/>
              <a:t>April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The interview is not completed</a:t>
            </a:r>
          </a:p>
          <a:p>
            <a:pPr marL="285750" indent="-285750">
              <a:buFont typeface="Arial"/>
              <a:buChar char="•"/>
            </a:pPr>
            <a:endParaRPr lang="en-US" sz="3200" dirty="0" smtClean="0"/>
          </a:p>
          <a:p>
            <a:pPr marL="285750" indent="-285750">
              <a:buFont typeface="Arial"/>
              <a:buChar char="•"/>
            </a:pP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120547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31/03/17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6</a:t>
            </a:fld>
            <a:endParaRPr lang="it-IT"/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457199" y="274638"/>
            <a:ext cx="5610579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b="1" dirty="0" err="1" smtClean="0">
                <a:solidFill>
                  <a:srgbClr val="660066"/>
                </a:solidFill>
              </a:rPr>
              <a:t>What</a:t>
            </a:r>
            <a:r>
              <a:rPr lang="it-IT" sz="3200" b="1" dirty="0" smtClean="0">
                <a:solidFill>
                  <a:srgbClr val="660066"/>
                </a:solidFill>
              </a:rPr>
              <a:t> </a:t>
            </a:r>
            <a:r>
              <a:rPr lang="it-IT" sz="3200" b="1" dirty="0" err="1" smtClean="0">
                <a:solidFill>
                  <a:srgbClr val="660066"/>
                </a:solidFill>
              </a:rPr>
              <a:t>were</a:t>
            </a:r>
            <a:r>
              <a:rPr lang="it-IT" sz="3200" b="1" dirty="0" smtClean="0">
                <a:solidFill>
                  <a:srgbClr val="660066"/>
                </a:solidFill>
              </a:rPr>
              <a:t> the </a:t>
            </a:r>
            <a:r>
              <a:rPr lang="it-IT" sz="3200" b="1" dirty="0" err="1" smtClean="0">
                <a:solidFill>
                  <a:srgbClr val="660066"/>
                </a:solidFill>
              </a:rPr>
              <a:t>lessons</a:t>
            </a:r>
            <a:r>
              <a:rPr lang="it-IT" sz="3200" b="1" dirty="0" smtClean="0">
                <a:solidFill>
                  <a:srgbClr val="660066"/>
                </a:solidFill>
              </a:rPr>
              <a:t> </a:t>
            </a:r>
            <a:r>
              <a:rPr lang="it-IT" sz="3200" b="1" dirty="0" err="1" smtClean="0">
                <a:solidFill>
                  <a:srgbClr val="660066"/>
                </a:solidFill>
              </a:rPr>
              <a:t>learned</a:t>
            </a:r>
            <a:r>
              <a:rPr lang="it-IT" sz="3200" b="1" dirty="0" smtClean="0">
                <a:solidFill>
                  <a:srgbClr val="660066"/>
                </a:solidFill>
              </a:rPr>
              <a:t>?</a:t>
            </a:r>
            <a:endParaRPr lang="it-IT" sz="3200" b="1" dirty="0">
              <a:solidFill>
                <a:srgbClr val="660066"/>
              </a:solidFill>
            </a:endParaRPr>
          </a:p>
        </p:txBody>
      </p:sp>
      <p:pic>
        <p:nvPicPr>
          <p:cNvPr id="8" name="Immagine 7" descr="Fontys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9" name="Connettore 1 8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" name="Segnaposto contenuto 8" descr="iot_logo.png"/>
          <p:cNvPicPr>
            <a:picLocks noChangeAspect="1"/>
          </p:cNvPicPr>
          <p:nvPr/>
        </p:nvPicPr>
        <p:blipFill rotWithShape="1"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>
          <a:xfrm>
            <a:off x="3593394" y="1611169"/>
            <a:ext cx="5550606" cy="4692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The interview should be processed together with the interviewed</a:t>
            </a: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Hard to work with the Raspberry pi without any knowledge about that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To have a clear picture of what we want to reach and how to do it is very </a:t>
            </a:r>
            <a:r>
              <a:rPr lang="en-US" sz="3200" dirty="0" smtClean="0"/>
              <a:t>help</a:t>
            </a:r>
            <a:r>
              <a:rPr lang="en-US" sz="3200" dirty="0" smtClean="0"/>
              <a:t>ful</a:t>
            </a:r>
            <a:endParaRPr lang="en-US" sz="3200" dirty="0" smtClean="0"/>
          </a:p>
        </p:txBody>
      </p:sp>
      <p:pic>
        <p:nvPicPr>
          <p:cNvPr id="3" name="Immagine 2" descr="wilf-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19" y="2314222"/>
            <a:ext cx="34956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197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stepbyste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778" y="2892778"/>
            <a:ext cx="3294623" cy="2230207"/>
          </a:xfrm>
          <a:prstGeom prst="rect">
            <a:avLst/>
          </a:prstGeom>
        </p:spPr>
      </p:pic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31/03/17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7</a:t>
            </a:fld>
            <a:endParaRPr lang="it-IT"/>
          </a:p>
        </p:txBody>
      </p:sp>
      <p:sp>
        <p:nvSpPr>
          <p:cNvPr id="6" name="Titolo 1"/>
          <p:cNvSpPr txBox="1">
            <a:spLocks/>
          </p:cNvSpPr>
          <p:nvPr/>
        </p:nvSpPr>
        <p:spPr>
          <a:xfrm>
            <a:off x="457200" y="274638"/>
            <a:ext cx="5229578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b="1" dirty="0" err="1" smtClean="0">
                <a:solidFill>
                  <a:srgbClr val="660066"/>
                </a:solidFill>
              </a:rPr>
              <a:t>What</a:t>
            </a:r>
            <a:r>
              <a:rPr lang="nl-NL" b="1" dirty="0" smtClean="0">
                <a:solidFill>
                  <a:srgbClr val="660066"/>
                </a:solidFill>
              </a:rPr>
              <a:t> do we want </a:t>
            </a:r>
            <a:r>
              <a:rPr lang="nl-NL" b="1" dirty="0" err="1" smtClean="0">
                <a:solidFill>
                  <a:srgbClr val="660066"/>
                </a:solidFill>
              </a:rPr>
              <a:t>to</a:t>
            </a:r>
            <a:r>
              <a:rPr lang="nl-NL" b="1" dirty="0" smtClean="0">
                <a:solidFill>
                  <a:srgbClr val="660066"/>
                </a:solidFill>
              </a:rPr>
              <a:t> </a:t>
            </a:r>
            <a:r>
              <a:rPr lang="nl-NL" b="1" dirty="0" err="1" smtClean="0">
                <a:solidFill>
                  <a:srgbClr val="660066"/>
                </a:solidFill>
              </a:rPr>
              <a:t>achieve</a:t>
            </a:r>
            <a:r>
              <a:rPr lang="nl-NL" b="1" dirty="0" smtClean="0">
                <a:solidFill>
                  <a:srgbClr val="660066"/>
                </a:solidFill>
              </a:rPr>
              <a:t>?</a:t>
            </a:r>
            <a:endParaRPr lang="it-IT" b="1" dirty="0">
              <a:solidFill>
                <a:srgbClr val="660066"/>
              </a:solidFill>
            </a:endParaRPr>
          </a:p>
        </p:txBody>
      </p:sp>
      <p:pic>
        <p:nvPicPr>
          <p:cNvPr id="8" name="Immagine 7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9" name="Connettore 1 8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" name="Segnaposto contenuto 8" descr="iot_logo.png"/>
          <p:cNvPicPr>
            <a:picLocks noChangeAspect="1"/>
          </p:cNvPicPr>
          <p:nvPr/>
        </p:nvPicPr>
        <p:blipFill rotWithShape="1">
          <a:blip r:embed="rId4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>
          <a:xfrm>
            <a:off x="8468" y="1583555"/>
            <a:ext cx="597464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dirty="0" smtClean="0"/>
              <a:t>Manage a second appointment with the environment department </a:t>
            </a:r>
            <a:endParaRPr lang="en-US" sz="3200" dirty="0" smtClean="0"/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Extrapolate information from the document we got from Leo Jacob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Figure out how to solve the Raspberry pi connection</a:t>
            </a:r>
          </a:p>
          <a:p>
            <a:pPr marL="285750" indent="-285750">
              <a:buFont typeface="Arial"/>
              <a:buChar char="•"/>
            </a:pPr>
            <a:r>
              <a:rPr lang="en-US" sz="3200" dirty="0" smtClean="0"/>
              <a:t>Understand how to combine the sensors in the “box”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632499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31/03/17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8</a:t>
            </a:fld>
            <a:endParaRPr lang="it-IT"/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457199" y="274638"/>
            <a:ext cx="5173133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200" b="1" dirty="0" smtClean="0">
                <a:solidFill>
                  <a:srgbClr val="660066"/>
                </a:solidFill>
              </a:rPr>
              <a:t>How we are </a:t>
            </a:r>
            <a:r>
              <a:rPr lang="nl-NL" sz="3200" b="1" dirty="0" err="1" smtClean="0">
                <a:solidFill>
                  <a:srgbClr val="660066"/>
                </a:solidFill>
              </a:rPr>
              <a:t>going</a:t>
            </a:r>
            <a:r>
              <a:rPr lang="nl-NL" sz="3200" b="1" dirty="0" smtClean="0">
                <a:solidFill>
                  <a:srgbClr val="660066"/>
                </a:solidFill>
              </a:rPr>
              <a:t> </a:t>
            </a:r>
            <a:r>
              <a:rPr lang="nl-NL" sz="3200" b="1" dirty="0" err="1" smtClean="0">
                <a:solidFill>
                  <a:srgbClr val="660066"/>
                </a:solidFill>
              </a:rPr>
              <a:t>to</a:t>
            </a:r>
            <a:r>
              <a:rPr lang="nl-NL" sz="3200" b="1" dirty="0" smtClean="0">
                <a:solidFill>
                  <a:srgbClr val="660066"/>
                </a:solidFill>
              </a:rPr>
              <a:t> do </a:t>
            </a:r>
            <a:r>
              <a:rPr lang="nl-NL" sz="3200" b="1" dirty="0" err="1" smtClean="0">
                <a:solidFill>
                  <a:srgbClr val="660066"/>
                </a:solidFill>
              </a:rPr>
              <a:t>it</a:t>
            </a:r>
            <a:r>
              <a:rPr lang="nl-NL" sz="3200" b="1" dirty="0" smtClean="0">
                <a:solidFill>
                  <a:srgbClr val="660066"/>
                </a:solidFill>
              </a:rPr>
              <a:t>?</a:t>
            </a:r>
            <a:endParaRPr lang="it-IT" sz="3200" b="1" dirty="0">
              <a:solidFill>
                <a:srgbClr val="660066"/>
              </a:solidFill>
            </a:endParaRPr>
          </a:p>
        </p:txBody>
      </p:sp>
      <p:pic>
        <p:nvPicPr>
          <p:cNvPr id="8" name="Immagine 7" descr="Fontys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9" name="Connettore 1 8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0" name="Segnaposto contenuto 8" descr="iot_logo.png"/>
          <p:cNvPicPr>
            <a:picLocks noChangeAspect="1"/>
          </p:cNvPicPr>
          <p:nvPr/>
        </p:nvPicPr>
        <p:blipFill rotWithShape="1">
          <a:blip r:embed="rId3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417461"/>
            <a:ext cx="8183739" cy="4938889"/>
          </a:xfrm>
          <a:prstGeom prst="rect">
            <a:avLst/>
          </a:prstGeom>
        </p:spPr>
      </p:pic>
      <p:sp>
        <p:nvSpPr>
          <p:cNvPr id="11" name="Rettangolo 10"/>
          <p:cNvSpPr/>
          <p:nvPr/>
        </p:nvSpPr>
        <p:spPr>
          <a:xfrm>
            <a:off x="1205088" y="1732336"/>
            <a:ext cx="6335889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800" dirty="0" smtClean="0"/>
              <a:t>Looking </a:t>
            </a:r>
            <a:r>
              <a:rPr lang="en-US" sz="2800" dirty="0" smtClean="0"/>
              <a:t>what is still necessary for the </a:t>
            </a:r>
            <a:r>
              <a:rPr lang="en-US" sz="2800" dirty="0" smtClean="0"/>
              <a:t>testing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More researches about Raspberry pi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Make some sensor combination</a:t>
            </a:r>
          </a:p>
          <a:p>
            <a:pPr marL="285750" indent="-285750">
              <a:buFont typeface="Arial"/>
              <a:buChar char="•"/>
            </a:pPr>
            <a:r>
              <a:rPr lang="en-US" sz="2800" dirty="0" smtClean="0"/>
              <a:t>Working on the document</a:t>
            </a:r>
            <a:endParaRPr lang="en-US" sz="2800" dirty="0" smtClean="0"/>
          </a:p>
        </p:txBody>
      </p:sp>
      <p:pic>
        <p:nvPicPr>
          <p:cNvPr id="2" name="Immagine 1" descr="Unknown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4187119"/>
            <a:ext cx="34925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289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egnaposto contenuto 8" descr="iot_logo.png"/>
          <p:cNvPicPr>
            <a:picLocks noChangeAspect="1"/>
          </p:cNvPicPr>
          <p:nvPr/>
        </p:nvPicPr>
        <p:blipFill rotWithShape="1">
          <a:blip r:embed="rId2">
            <a:alphaModFix amt="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6" b="17303"/>
          <a:stretch/>
        </p:blipFill>
        <p:spPr>
          <a:xfrm>
            <a:off x="570089" y="1379558"/>
            <a:ext cx="8183739" cy="4938889"/>
          </a:xfrm>
          <a:prstGeom prst="rect">
            <a:avLst/>
          </a:prstGeom>
        </p:spPr>
      </p:pic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9B9B3D-8C7C-D54F-A884-00F3C653EABC}" type="datetime1">
              <a:rPr lang="en-US" smtClean="0"/>
              <a:t>31/03/17</a:t>
            </a:fld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22E5DC-92A3-8C4E-A8C6-64AFAF2C8E0F}" type="slidenum">
              <a:rPr lang="it-IT" smtClean="0"/>
              <a:t>9</a:t>
            </a:fld>
            <a:endParaRPr lang="it-IT"/>
          </a:p>
        </p:txBody>
      </p:sp>
      <p:sp>
        <p:nvSpPr>
          <p:cNvPr id="6" name="Titolo 1"/>
          <p:cNvSpPr txBox="1">
            <a:spLocks/>
          </p:cNvSpPr>
          <p:nvPr/>
        </p:nvSpPr>
        <p:spPr>
          <a:xfrm>
            <a:off x="457199" y="274638"/>
            <a:ext cx="5173133" cy="794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3200" b="1" dirty="0" err="1" smtClean="0">
                <a:solidFill>
                  <a:srgbClr val="660066"/>
                </a:solidFill>
              </a:rPr>
              <a:t>Any</a:t>
            </a:r>
            <a:r>
              <a:rPr lang="nl-NL" sz="3200" b="1" dirty="0" smtClean="0">
                <a:solidFill>
                  <a:srgbClr val="660066"/>
                </a:solidFill>
              </a:rPr>
              <a:t> Question?</a:t>
            </a:r>
            <a:endParaRPr lang="it-IT" sz="3200" b="1" dirty="0">
              <a:solidFill>
                <a:srgbClr val="660066"/>
              </a:solidFill>
            </a:endParaRPr>
          </a:p>
        </p:txBody>
      </p:sp>
      <p:pic>
        <p:nvPicPr>
          <p:cNvPr id="7" name="Immagine 6" descr="Fontys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036" y="0"/>
            <a:ext cx="2114964" cy="1069114"/>
          </a:xfrm>
          <a:prstGeom prst="rect">
            <a:avLst/>
          </a:prstGeom>
        </p:spPr>
      </p:pic>
      <p:cxnSp>
        <p:nvCxnSpPr>
          <p:cNvPr id="8" name="Connettore 1 7"/>
          <p:cNvCxnSpPr/>
          <p:nvPr/>
        </p:nvCxnSpPr>
        <p:spPr>
          <a:xfrm flipH="1">
            <a:off x="0" y="1069114"/>
            <a:ext cx="9144000" cy="0"/>
          </a:xfrm>
          <a:prstGeom prst="lin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Titolo 1"/>
          <p:cNvSpPr txBox="1">
            <a:spLocks/>
          </p:cNvSpPr>
          <p:nvPr/>
        </p:nvSpPr>
        <p:spPr>
          <a:xfrm>
            <a:off x="1978377" y="2229557"/>
            <a:ext cx="5173133" cy="19473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 sz="4800" b="1" dirty="0" err="1" smtClean="0">
                <a:solidFill>
                  <a:srgbClr val="660066"/>
                </a:solidFill>
              </a:rPr>
              <a:t>Thanks</a:t>
            </a:r>
            <a:r>
              <a:rPr lang="nl-NL" sz="4800" b="1" dirty="0" smtClean="0">
                <a:solidFill>
                  <a:srgbClr val="660066"/>
                </a:solidFill>
              </a:rPr>
              <a:t> </a:t>
            </a:r>
            <a:r>
              <a:rPr lang="nl-NL" sz="4800" b="1" dirty="0" err="1" smtClean="0">
                <a:solidFill>
                  <a:srgbClr val="660066"/>
                </a:solidFill>
              </a:rPr>
              <a:t>for</a:t>
            </a:r>
            <a:r>
              <a:rPr lang="nl-NL" sz="4800" b="1" dirty="0" smtClean="0">
                <a:solidFill>
                  <a:srgbClr val="660066"/>
                </a:solidFill>
              </a:rPr>
              <a:t> </a:t>
            </a:r>
            <a:r>
              <a:rPr lang="nl-NL" sz="4800" b="1" dirty="0" err="1" smtClean="0">
                <a:solidFill>
                  <a:srgbClr val="660066"/>
                </a:solidFill>
              </a:rPr>
              <a:t>your</a:t>
            </a:r>
            <a:r>
              <a:rPr lang="nl-NL" sz="4800" b="1" dirty="0" smtClean="0">
                <a:solidFill>
                  <a:srgbClr val="660066"/>
                </a:solidFill>
              </a:rPr>
              <a:t> attention!</a:t>
            </a:r>
            <a:endParaRPr lang="it-IT" sz="4800" b="1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2533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3661</TotalTime>
  <Words>276</Words>
  <Application>Microsoft Macintosh PowerPoint</Application>
  <PresentationFormat>Presentazione su schermo (4:3)</PresentationFormat>
  <Paragraphs>62</Paragraphs>
  <Slides>9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0" baseType="lpstr">
      <vt:lpstr>Tema di Office</vt:lpstr>
      <vt:lpstr>Presentazione di PowerPoint</vt:lpstr>
      <vt:lpstr>Presentazione di PowerPoint</vt:lpstr>
      <vt:lpstr>Presentazione di PowerPoint</vt:lpstr>
      <vt:lpstr>What were the results?</vt:lpstr>
      <vt:lpstr>Presentazione di PowerPoint</vt:lpstr>
      <vt:lpstr>Presentazione di PowerPoint</vt:lpstr>
      <vt:lpstr>Presentazione di PowerPoint</vt:lpstr>
      <vt:lpstr>Presentazione di PowerPoint</vt:lpstr>
      <vt:lpstr>Presentazione di PowerPoint</vt:lpstr>
    </vt:vector>
  </TitlesOfParts>
  <Company>SimoneFrancesconi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Simone Francesconi</dc:creator>
  <cp:lastModifiedBy>Simone Francesconi</cp:lastModifiedBy>
  <cp:revision>10</cp:revision>
  <dcterms:created xsi:type="dcterms:W3CDTF">2017-03-31T08:53:46Z</dcterms:created>
  <dcterms:modified xsi:type="dcterms:W3CDTF">2017-04-02T21:55:08Z</dcterms:modified>
</cp:coreProperties>
</file>

<file path=docProps/thumbnail.jpeg>
</file>